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77" r:id="rId5"/>
    <p:sldId id="27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850E-0C7E-425F-822A-ED55A38F8E5A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B04AE-5B51-47E0-8702-74F6F74489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B04AE-5B51-47E0-8702-74F6F744892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71612"/>
            <a:ext cx="8715436" cy="242889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Дисциплина: Профессиональный русский язык</a:t>
            </a:r>
            <a:endParaRPr lang="ru-RU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0"/>
            <a:ext cx="9001156" cy="6858000"/>
          </a:xfrm>
        </p:spPr>
        <p:txBody>
          <a:bodyPr>
            <a:normAutofit fontScale="62500" lnSpcReduction="20000"/>
          </a:bodyPr>
          <a:lstStyle/>
          <a:p>
            <a:pPr algn="just"/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Задание 2.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Прочитайте глаголы и существительные, которые от них образованы (работайте со словарём).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Обратите внимание!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Существительные могут образовываться от глагола по-разному: </a:t>
            </a:r>
          </a:p>
          <a:p>
            <a:pPr algn="just"/>
            <a:endParaRPr lang="ru-RU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1) часто такие существительные оканчиваются на - ИЕ, - АНИЕ, - ЕНИЕ, - АЦИЯ, например: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развивать (+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В. п. - что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?) 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развитИЕ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 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использовать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 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использовАНИЕ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 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регулировать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регулировАНИЕ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распределять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 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распределЕНИЕ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 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потреблять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потреблЕНИЕ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(+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Р. п. - чего?)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удовлетворять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что?)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удовлетворЕНИЕ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присоединять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присоединЕНИЕ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обеспечивать (+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обеспечЕНИЕ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(+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Р. п. - чего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?)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ликвидировать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ликвидАЦИЯ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стабилизировать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?)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стабилизАЦИЯ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эксплуатировать (+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эксплуатАЦИЯ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?)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национализировать (+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В. п. - что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?)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национализАЦИЯ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(+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управлять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(+Т. в. п. - чем?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управлЕНИЕ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(+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Т. в. п. - чем?)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участвовать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 + В. п.- в чём?)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участИЕ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 + В. п. - в чём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?)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вступать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 + В. п. - во что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?)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вступлЕНИЕ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 + В. п. - во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2)  Есть и другие модели образования  существительных от глагола: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покупать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покупКА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купить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купЛЯ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продать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продаЖА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производить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производСТВО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обменивать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обмен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расходовать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расход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+Р. п. - чего?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записать 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+В. п. - что?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 - запись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(+Р. п. - чего?)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53400" cy="7715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 Лингвистический комментарий: Модели именных словосочетаний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3929090" cy="468632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 научном тексте часто используются именные словосочетания 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(т.е. сочетания «существительное +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существительное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»):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история развития общества; обмен одного товара на другой товар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357430"/>
            <a:ext cx="38149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600200"/>
            <a:ext cx="8266014" cy="475775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Если в такое словосочетание входит отглагольное существительное, то тип его связи с другими существительными определятся по глаголу, а именно: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1. Если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глагол + В. п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., то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его отглагольное существительное + Р. п.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(всегда!), например: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использовАТЬ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экономический закон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В. п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.), 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использовАНИЕ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экономического закона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Р. п.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2. С другими падежами глагол и  отглагольное существительное, сочетаются единообразно, например: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управлЯТЬ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экономическим законом (Т. в. п.)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управлЕНИЕ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эконмическим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законом (Т. в. п.).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85728"/>
            <a:ext cx="8153400" cy="4495800"/>
          </a:xfrm>
        </p:spPr>
        <p:txBody>
          <a:bodyPr/>
          <a:lstStyle/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Задание 3.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Повторите образование Р. п. ед. ч. и мн. ч (см. Приложение, с. 49). Дополните таблицу по моделям (работайте со словарём).</a:t>
            </a:r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608" y="1622190"/>
          <a:ext cx="7358115" cy="4831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2705"/>
                <a:gridCol w="2452705"/>
                <a:gridCol w="2452705"/>
              </a:tblGrid>
              <a:tr h="267710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И. п. ед. ч.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Р. п. ед. ч.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Р. п. мн. ч.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5682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экономика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отношение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производство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распределение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обмен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потребление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купля-продажа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товар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государство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общий закон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материальное благо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экономическое отношение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частный вопрос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развитый рынок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общественная наука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экономикИ</a:t>
                      </a:r>
                      <a:endParaRPr kumimoji="0" lang="ru-RU" sz="18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отношенИЯ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</a:t>
                      </a:r>
                    </a:p>
                    <a:p>
                      <a:pPr algn="ctr"/>
                      <a:r>
                        <a:rPr kumimoji="0" lang="ru-RU" sz="18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</a:t>
                      </a:r>
                      <a:endParaRPr kumimoji="0" lang="ru-RU" sz="18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71612"/>
            <a:ext cx="8153400" cy="2757494"/>
          </a:xfrm>
        </p:spPr>
        <p:txBody>
          <a:bodyPr/>
          <a:lstStyle/>
          <a:p>
            <a:pPr algn="just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Задание 4.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Составьте именные словосочетания, используйте существительные из заданий 2 и 3.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786058"/>
            <a:ext cx="3143266" cy="314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Задание 5.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Прочитайте словосочетания (работайте со словарем). Трансформируйте глагольные словосочетания в именные по образцу.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Образец: Изучать экономическ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ую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наук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у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(В. п.) -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изучЕНИЕ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экономическ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ой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наук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и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(Р. п.).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Развивать национальную экономику -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Управлять народным хозяйством -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Распределять материальные блага -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Использовать экономические законы -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Потреблять материальные ресурсы -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Регулировать международный рынок -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Удовлетворять духовные потребности -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Ликвидировать массовую безработицу -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600200"/>
            <a:ext cx="8266014" cy="475775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Задание 6.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Подберите к каждому прилагательному  однокоренное существительное (используйте «Слова для справок» в конце задания).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Обратите внимание!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С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уффиксы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-Н-, -ЕНН-, -АЛЬН-, ЕСК-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показывают, что прилагательное образовано от существительного.</a:t>
            </a:r>
          </a:p>
          <a:p>
            <a:pPr algn="just"/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ОбществЕННый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хозяйствЕННый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государствЕННый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производствЕННый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качествЕННый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количествЕННый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отечествЕННый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существЕННый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материАЛЬНый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народНый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историчЕСКий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экономичЕСКий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национАЛЬНый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политичЕСКий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законНый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Слова для справок: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хозяйство, закон, экономика, общество, материя, существо, политика, история, государство, производство, качество народ, национальность,  количество, отечество.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57166"/>
            <a:ext cx="8266014" cy="592935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Задание 7.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Прочитайте текст (работайте со словарём). Найдите в нём определение понятия «экономика» и запишите его в тетрадь.</a:t>
            </a:r>
          </a:p>
          <a:p>
            <a:pPr algn="just"/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Экономика как наука часто называется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экономической теорией.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Существуют разные определения термина «экономическая теория».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Если эти определения обобщить, то можно сказать, что экономическая теория - это общественная наука об использовании экономических ресурсов для удовлетворения материальных потребностей людей.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Но у слова «экономика» есть и другое значение: экономика - это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хозяйство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или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хозяйственная система страны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 Экономика страны объединяет производственные и непроизводственные отрасли.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Производственные, или материальные отрасли - это, например, промышленность, сельское хозяйство, транспорт, строительство. Непроизводственные отрасли, или услуги - это, например, образование, здравоохранение, бытовое обслуживание.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Задание 8.</a:t>
            </a: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 Ответьте на вопросы по тексту.</a:t>
            </a:r>
            <a:endParaRPr lang="ru-RU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Как называется экономика как наука?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Что такое экономическая теория?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Какое значение есть еще у слова «экономика»?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Какие отрасли объединяет экономика страны?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Что такое материальные отрасли?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Что такое услуги?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153400" cy="164307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3 Научный текст и языковые особенности научной речи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120013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 Лингвистический комментарий: Модели предложений для выражения определения научного понятия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8858312" cy="4495800"/>
          </a:xfrm>
        </p:spPr>
        <p:txBody>
          <a:bodyPr/>
          <a:lstStyle/>
          <a:p>
            <a:pPr algn="just"/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</a:rPr>
              <a:t>В научной речи есть не только характерные для неё модели образования слов и словосочетаний, но и особые модели предложений.  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</a:p>
          <a:p>
            <a:pPr algn="just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Так, чтобы дать </a:t>
            </a:r>
            <a:r>
              <a:rPr lang="ru-RU" sz="1600" b="1" i="1" dirty="0" smtClean="0">
                <a:solidFill>
                  <a:schemeClr val="bg2">
                    <a:lumMod val="10000"/>
                  </a:schemeClr>
                </a:solidFill>
              </a:rPr>
              <a:t>определение новому понятию или термину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, используются следующие модели предложений:</a:t>
            </a:r>
          </a:p>
          <a:p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2857496"/>
          <a:ext cx="8640960" cy="3424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428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Модель предложения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Пример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1. Что (И. п.) - это что (И.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Экономика как наука - </a:t>
                      </a:r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это</a:t>
                      </a:r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экономическая теория</a:t>
                      </a:r>
                      <a:endParaRPr kumimoji="0" lang="ru-RU" sz="1400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или</a:t>
                      </a:r>
                    </a:p>
                    <a:p>
                      <a:pPr algn="just"/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Экономическая теория </a:t>
                      </a:r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- это </a:t>
                      </a:r>
                      <a:r>
                        <a:rPr kumimoji="0" lang="ru-RU" sz="14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</a:t>
                      </a:r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ru-RU" sz="14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ик</a:t>
                      </a:r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как наука.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2. Что (И. п.) называется чем (Т. в. п.)</a:t>
                      </a:r>
                    </a:p>
                    <a:p>
                      <a:pPr algn="just"/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Запомните!</a:t>
                      </a:r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 предложении с глаголом «</a:t>
                      </a:r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называться</a:t>
                      </a:r>
                      <a:r>
                        <a:rPr kumimoji="0" lang="ru-RU" sz="1400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слово в Т. в. п. - это название нового понятия 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Экономика как наука называется экономической теорией.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3. Что (В. п.) называют чем (Т. в. п.)</a:t>
                      </a:r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Запомните!</a:t>
                      </a:r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 предложении с глаголом «</a:t>
                      </a:r>
                      <a:r>
                        <a:rPr kumimoji="0" lang="ru-RU" sz="14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называют</a:t>
                      </a:r>
                      <a:r>
                        <a:rPr kumimoji="0" lang="ru-RU" sz="1400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just"/>
                      <a:r>
                        <a:rPr kumimoji="0" lang="ru-RU" sz="14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слово в Т. в. п. - это название нового понятия. 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Экономику как науку называют экономической теорией.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Задание 9.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 Выпишите из текста «Что такое экономика» определения новых понятий, трансформируйте их, используя разные модели.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928934"/>
            <a:ext cx="525891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14290"/>
            <a:ext cx="8153400" cy="449580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Задание 10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. Перескажите текст «Что изучает экономика» с опорой на вопросы задания 8 (Помните об отличиях письменного и устного текстов). </a:t>
            </a:r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1643050"/>
          <a:ext cx="6643734" cy="4553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1867"/>
                <a:gridCol w="3321867"/>
              </a:tblGrid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В письменном тексте 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В устном тексте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57388">
                <a:tc>
                  <a:txBody>
                    <a:bodyPr/>
                    <a:lstStyle/>
                    <a:p>
                      <a:pPr algn="l"/>
                      <a:r>
                        <a:rPr kumimoji="0" lang="ru-RU" sz="20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длинные и сложные предложения;</a:t>
                      </a:r>
                    </a:p>
                    <a:p>
                      <a:pPr algn="l"/>
                      <a:r>
                        <a:rPr kumimoji="0" lang="ru-RU" sz="20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много существительных и прилагательных;</a:t>
                      </a:r>
                    </a:p>
                    <a:p>
                      <a:pPr algn="l"/>
                      <a:r>
                        <a:rPr kumimoji="0" lang="ru-RU" sz="20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предложения связаны с помощью местоимений: </a:t>
                      </a:r>
                    </a:p>
                    <a:p>
                      <a:pPr algn="l"/>
                      <a:r>
                        <a:rPr kumimoji="0" lang="ru-RU" sz="2000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он (она, оно, они), это, такой </a:t>
                      </a:r>
                      <a:r>
                        <a:rPr kumimoji="0" lang="ru-RU" sz="20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 других, например:</a:t>
                      </a:r>
                    </a:p>
                    <a:p>
                      <a:pPr algn="l"/>
                      <a:r>
                        <a:rPr kumimoji="0" lang="ru-RU" sz="2000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Экономика - это социальная наука. </a:t>
                      </a:r>
                      <a:endParaRPr kumimoji="0" lang="ru-RU" sz="2000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20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Она</a:t>
                      </a:r>
                      <a:r>
                        <a:rPr kumimoji="0" lang="ru-RU" sz="20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изучает жизнь общества.</a:t>
                      </a:r>
                      <a:endParaRPr kumimoji="0" lang="ru-RU" sz="2000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20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короткие и простые предложения;</a:t>
                      </a:r>
                    </a:p>
                    <a:p>
                      <a:pPr algn="l"/>
                      <a:r>
                        <a:rPr kumimoji="0" lang="ru-RU" sz="20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много различных глаголов; предложения связаны с помощью повторения основных слов темы, например:</a:t>
                      </a:r>
                    </a:p>
                    <a:p>
                      <a:pPr algn="l"/>
                      <a:r>
                        <a:rPr kumimoji="0" lang="ru-RU" sz="2000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Экономика - это социальная наука. </a:t>
                      </a:r>
                      <a:r>
                        <a:rPr kumimoji="0" lang="ru-RU" sz="20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Экономика</a:t>
                      </a:r>
                      <a:r>
                        <a:rPr kumimoji="0" lang="ru-RU" sz="20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000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изучает жизнь общества.</a:t>
                      </a:r>
                      <a:endParaRPr lang="ru-RU" sz="2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 Лингвистический комментарий:</a:t>
            </a:r>
            <a:r>
              <a:rPr lang="ru-RU" sz="2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 образования слов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73666" cy="490063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Обратите внимание!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 научной речи свой особенный «язык»: в нем используются определенные модели слов, словосочетаний и предложений. Текст как основная форма научной речи отражает эти особенности.</a:t>
            </a:r>
          </a:p>
          <a:p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500306"/>
            <a:ext cx="38555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Научный стиль – один из функциональных стилей общелитературного языка, обслуживающий сферу науки и производства. Его также называют научно-профессиональным стилем, подчеркивая тем самым сферу его распространения. </a:t>
            </a:r>
          </a:p>
          <a:p>
            <a:pPr algn="just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Специфические особенности этого стиля обусловлены предназначенностью научных текстов для передачи объективной информации о природе, человеке и обществе. Он получает новые знания, хранит и передает их. Язык науки – естественный язык с элементами искусственных языков (расчеты, графики, символы и др.); национальный язык с тенденцией к интернационализации.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060848"/>
            <a:ext cx="9001156" cy="479715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Отличительная черта собственно научного стиля — академическое изложение, адресованное специалистам. Признаки данного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подстиля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– точность передаваемой информации, убедительность аргументации, логическая последовательность изложения, лаконичность.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Научно-популярный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подстиль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имеет другие признаки. Он адресован широкой читательской аудитории, поэтому научные данные должны быть преподнесены в доступной и занимательной форме. Он не стремится к краткости, к лаконичности, а использует языковые средства, близкие публицистике. Здесь также используется терминология.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Научно-информативный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подстиль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должен точно передать научную информацию с описанием научных фактов.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Учебно-научный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подстиль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адресован будущим специалистам и поэтому в нем много иллюстративного материала, примеров, пояснений.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Главная особенность научного стиля — точное и однозначное выражение мыслей.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772816"/>
            <a:ext cx="8102756" cy="465658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В научной речи часто используются существительные и прилагательные. Многие из них образованы от других слов. Вот почему в научном тексте вы встретите: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существительные, которые образованы от глаголов, например: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производить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производСТВо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учить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учЕНИЕ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потреблять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потреблЕНИЕ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и др.;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существительные, которые образованы от прилагательных, например: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ценный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ценнОСТЬ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необходимый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необходимОСТЬ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прилагательные, которые образованны от существительных, например: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общество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обществЕННЫЙ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экономика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экономичЕСКИЙ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 материя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материАЛЬНЫЙ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700808"/>
            <a:ext cx="8153400" cy="43951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Научные термины образуются так же, как любые существительные и прилагательные, например: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стоимОСТЬ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экономичЕСКИЕ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отношЕНИЯ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 научной речи используются все падежные формы существительных прилагательных, но особенно часто формы именительного и родительного падежей, например: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отношение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отношенииЯ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И. п. мн. ч.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), потребность -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материальнЫЕ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потребностИ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И. п. мн. ч.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) - для удовлетворения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материальнЫХ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</a:rPr>
              <a:t>потребностЕЙ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Р. п. мн. ч.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).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85728"/>
            <a:ext cx="8153400" cy="4495800"/>
          </a:xfrm>
        </p:spPr>
        <p:txBody>
          <a:bodyPr>
            <a:normAutofit/>
          </a:bodyPr>
          <a:lstStyle/>
          <a:p>
            <a:pPr algn="just"/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Задание 1. Повторите образование И. п. мн. ч. (см. приложение, с.48).  Дополните таблицу по моделям (работайте со словарём).</a:t>
            </a:r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714488"/>
          <a:ext cx="8072493" cy="4857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0831"/>
                <a:gridCol w="2690831"/>
                <a:gridCol w="2690831"/>
              </a:tblGrid>
              <a:tr h="1581121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М.  р.</a:t>
                      </a:r>
                      <a:endParaRPr kumimoji="0" lang="ru-RU" sz="18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интерес - 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интересЫ</a:t>
                      </a:r>
                      <a:endParaRPr kumimoji="0" lang="ru-RU" sz="18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рыноК</a:t>
                      </a:r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рынкИ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ж.  р.</a:t>
                      </a:r>
                      <a:endParaRPr kumimoji="0" lang="ru-RU" sz="18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ценА</a:t>
                      </a:r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ценЫ</a:t>
                      </a:r>
                      <a:endParaRPr kumimoji="0" lang="ru-RU" sz="18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наукА</a:t>
                      </a:r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наукИ</a:t>
                      </a:r>
                      <a:endParaRPr kumimoji="0" lang="ru-RU" sz="18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жизнЬ</a:t>
                      </a:r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жизнИ</a:t>
                      </a:r>
                      <a:endParaRPr kumimoji="0" lang="ru-RU" sz="18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акцИЯ</a:t>
                      </a:r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акцИИ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ср. 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endParaRPr kumimoji="0" lang="ru-RU" sz="18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словО</a:t>
                      </a:r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словА</a:t>
                      </a:r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отношениЕ</a:t>
                      </a:r>
                      <a:r>
                        <a:rPr kumimoji="0" lang="ru-RU" sz="1800" b="1" i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kumimoji="0" lang="ru-RU" sz="1800" b="1" i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отношениЯ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666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процесс-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закон-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доход-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расход-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вопрос-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ресурс-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банк-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холдинг-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платёж-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страна-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проблема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продажа-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роль-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ценность-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потребность-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отрасль-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лицензия-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компания-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общество-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благо-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государство-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производство-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хозяйство-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потребление-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использование-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удовлетворение-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регулирование-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Запомните!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1. Существительные СОБСТВЕННОСТЬ (ж. р.) и ДЕЯТЕЛЬНОСТЬ (ж. р.) не имеют формы множественного числа.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2. Существительное ПРОДУКТ (результат труда человека) как экономический термин используется только в единственном числе. Например: Натуральное хозяйство - это хозяйство, при котором люди создают ПРОДУКТ для удовлетворения своих потребностей. Во мн. ч. слово «ПРОДУКТЫ» - «предметы питания», например: В Петербурге очень вкусные молочные ПРОДУКТЫ.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">
      <a:dk1>
        <a:srgbClr val="94B6D2"/>
      </a:dk1>
      <a:lt1>
        <a:srgbClr val="FFFFFF"/>
      </a:lt1>
      <a:dk2>
        <a:srgbClr val="548BB7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108</TotalTime>
  <Words>1964</Words>
  <Application>Microsoft Office PowerPoint</Application>
  <PresentationFormat>Экран (4:3)</PresentationFormat>
  <Paragraphs>175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Обычная</vt:lpstr>
      <vt:lpstr>Дисциплина: Профессиональный русский язык</vt:lpstr>
      <vt:lpstr>Тема 3 Научный текст и языковые особенности научной речи </vt:lpstr>
      <vt:lpstr>3.1 Лингвистический комментарий: Модели образования слов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3.2 Лингвистический комментарий: Модели именных словосочетаний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3.3 Лингвистический комментарий: Модели предложений для выражения определения научного понятия 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Дисциплина: Профессиональный русский язык</dc:title>
  <cp:lastModifiedBy>Оля</cp:lastModifiedBy>
  <cp:revision>16</cp:revision>
  <dcterms:modified xsi:type="dcterms:W3CDTF">2014-01-21T04:16:33Z</dcterms:modified>
</cp:coreProperties>
</file>